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81797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161</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4745" y="2538950"/>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28439663"/>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451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2.975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12681" y="3801829"/>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en-US" altLang="ru-RU" sz="1100" b="1" dirty="0" smtClean="0">
                <a:latin typeface="Times New Roman" panose="02020603050405020304" pitchFamily="18" charset="0"/>
                <a:cs typeface="Times New Roman" panose="02020603050405020304" pitchFamily="18" charset="0"/>
              </a:rPr>
              <a:t>11</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en-US" altLang="ru-RU" sz="1100" b="1" dirty="0" smtClean="0">
                <a:solidFill>
                  <a:srgbClr val="000000"/>
                </a:solidFill>
                <a:latin typeface="Times New Roman" panose="02020603050405020304" pitchFamily="18" charset="0"/>
                <a:cs typeface="Times New Roman" panose="02020603050405020304" pitchFamily="18" charset="0"/>
              </a:rPr>
              <a:t>10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7-12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18-20,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 </a:t>
            </a:r>
            <a:r>
              <a:rPr lang="kk-KZ" sz="1100" dirty="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Түнде </a:t>
            </a: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a:t>
            </a:r>
            <a:r>
              <a:rPr lang="kk-KZ" sz="1100" dirty="0" smtClean="0">
                <a:solidFill>
                  <a:prstClr val="black"/>
                </a:solidFill>
                <a:latin typeface="Times New Roman" pitchFamily="18" charset="0"/>
                <a:cs typeface="Times New Roman" pitchFamily="18" charset="0"/>
              </a:rPr>
              <a:t>0-22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47422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31879</TotalTime>
  <Words>558</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4345</cp:revision>
  <cp:lastPrinted>2021-07-01T07:38:07Z</cp:lastPrinted>
  <dcterms:created xsi:type="dcterms:W3CDTF">2018-03-27T06:03:00Z</dcterms:created>
  <dcterms:modified xsi:type="dcterms:W3CDTF">2026-06-10T07:01:53Z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